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43"/>
  </p:normalViewPr>
  <p:slideViewPr>
    <p:cSldViewPr snapToGrid="0" snapToObjects="1">
      <p:cViewPr varScale="1">
        <p:scale>
          <a:sx n="105" d="100"/>
          <a:sy n="105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C7FD82-5515-564F-9FE4-D2B056960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555EED1-81CD-F94F-8461-FA3C4BAD5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185E3D-1415-634F-9338-A2D55BBF5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53BE78-EF8D-7A42-AE8A-2D0236741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8EE7FB-01FA-DE4C-991E-4C479FC1B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5735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A71FB-9035-C143-BE17-7ADE5D264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DD92B3D-BE31-4C4F-B7AD-A475DBE6AA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F6AF84-A27D-FB40-9C78-AF9D037E4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0440A4-3B7F-4A41-86AF-F8AE4965F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4FFC93-2C6C-1944-8C30-C896EAFCD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2079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598D56A-62E0-4E44-A43E-13A33CD359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3534BC0-E9A4-A64D-A935-BC1DB1C83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8B4C93-01A9-0640-B4AE-4A54377F7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650121-03B9-C741-BFAA-05B2D8848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B64E65-F844-8344-B4F5-AB790A337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55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C248B9-FBF7-4642-A8F0-7ED4C3453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39D484-2E8F-CD4A-9B10-23E977F66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479FE6-54B7-D84F-BF06-83F94FEC0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5C213A-3251-6245-BADD-39168707D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F1F48A-AE52-3D44-A01F-0F2D66903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999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EFCB6-B475-6743-BDD0-5E04A0361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AAA403-3A06-5C4D-AE10-B2BF7B5B1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1C9A87-71F5-384A-8E0A-63C14EAC2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C213A4-CC11-DE4D-B4C9-4C662E41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7C9FCD-D005-4549-88C8-231B9A50D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6295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92758C-3D44-D84F-A8C5-5509DDCBB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445BFF-8022-0B4E-B01E-2B380B1AB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A8EE41E-4DC3-FB41-8195-08867E9E4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8D6D87-D453-1B4C-90D4-E6B565E5D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BB5A36-6729-4349-9704-BE39E7960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7A86E6-7216-8B41-A379-AA2B2BF15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1359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F8E2B5-17FC-9444-B87E-AF3961E97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D8EC2B-4469-BD4E-B656-11995CD1D9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A7806A-7C98-E946-97DB-DB2464D09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A9F1042-2C67-F54C-A370-65FF4EC616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55D5B39-1D6D-824D-AA0F-B313CFC125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BDE94F5-A647-9B46-88C9-1D7A94C5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D427F44-31B7-E441-8323-451F683F0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A9339A1-5DA7-8B45-A64E-82856661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1194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6EBFE8-B9BB-D643-9F25-53A334F91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AB7AC63-7578-394F-BD42-8F35BFBED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EA542A2-9552-6E4A-8DA0-3C968BD9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6F73D5-9484-7E41-9F6E-2B43B2205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8952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E46CB92-947E-754D-9398-9572FC4C8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9D384AD-9EAB-4045-A439-B236B5D4A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C70E5F-B506-014D-929D-769141000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992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04E340-37E3-3741-8B07-54FC6FCE1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BA30B9-0F45-3942-83B6-5F255FC26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D3D6C1-CA2E-4943-9FA5-AE95E2540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609215-55AE-5845-AEFD-E7DD70EED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3ECFFB-43D2-0940-91DB-C877E5D7C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068826-0A55-9C4B-8E4E-4285792D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9312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3E396D-FDFB-E84A-A8EE-510CC72F4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F43D7A-FAD5-5A4E-99D6-70CA1F3C0B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46CB9D1-A7AB-6B40-9A27-6ECD7671D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821366-1C65-4C48-B09A-5A756D664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AF7841-EDB9-2544-BA65-957611DF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6626C8-6989-754C-84DE-364A62103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2209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DC5AE5-E5E9-654B-8AD5-93410A94D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4B6E0B-CAB2-B545-AFBD-0A86D2873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E7D62B-1231-0D48-BA94-750943F68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1AFD6-832F-764F-A8C5-443411455556}" type="datetimeFigureOut">
              <a:rPr kumimoji="1" lang="zh-CN" altLang="en-US" smtClean="0"/>
              <a:t>2019/9/27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9CD3A2-8621-4248-8226-C472BB473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85F43B-B688-CB4F-9B67-C511538D96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5271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角矩形 17">
            <a:extLst>
              <a:ext uri="{FF2B5EF4-FFF2-40B4-BE49-F238E27FC236}">
                <a16:creationId xmlns:a16="http://schemas.microsoft.com/office/drawing/2014/main" id="{39CA99DA-E83C-C94C-9947-5B950E7CE0B8}"/>
              </a:ext>
            </a:extLst>
          </p:cNvPr>
          <p:cNvSpPr/>
          <p:nvPr/>
        </p:nvSpPr>
        <p:spPr>
          <a:xfrm>
            <a:off x="4845271" y="266974"/>
            <a:ext cx="1166648" cy="80386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F6BF93E-C1FF-734B-805C-F3F02E5C888B}"/>
              </a:ext>
            </a:extLst>
          </p:cNvPr>
          <p:cNvSpPr/>
          <p:nvPr/>
        </p:nvSpPr>
        <p:spPr>
          <a:xfrm>
            <a:off x="1347950" y="3034550"/>
            <a:ext cx="2517226" cy="3717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4AB2059-D036-A449-B09A-1788A8C9002D}"/>
              </a:ext>
            </a:extLst>
          </p:cNvPr>
          <p:cNvSpPr/>
          <p:nvPr/>
        </p:nvSpPr>
        <p:spPr>
          <a:xfrm>
            <a:off x="1347950" y="3406299"/>
            <a:ext cx="2517226" cy="3717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C071C54-BC7E-2C4E-BEFF-57D0D7FA0768}"/>
              </a:ext>
            </a:extLst>
          </p:cNvPr>
          <p:cNvSpPr/>
          <p:nvPr/>
        </p:nvSpPr>
        <p:spPr>
          <a:xfrm>
            <a:off x="1347950" y="3770696"/>
            <a:ext cx="2517226" cy="3717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C48C5D2-E4E6-5848-A037-8BA0153DFFBF}"/>
              </a:ext>
            </a:extLst>
          </p:cNvPr>
          <p:cNvSpPr/>
          <p:nvPr/>
        </p:nvSpPr>
        <p:spPr>
          <a:xfrm>
            <a:off x="1347950" y="4142445"/>
            <a:ext cx="2517226" cy="3717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A0E0A0D-9812-2D4A-A366-096B71B222E3}"/>
              </a:ext>
            </a:extLst>
          </p:cNvPr>
          <p:cNvSpPr/>
          <p:nvPr/>
        </p:nvSpPr>
        <p:spPr>
          <a:xfrm>
            <a:off x="3421583" y="343088"/>
            <a:ext cx="1166648" cy="325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8BA186D-239E-3148-A5C9-3C1486AA2ECA}"/>
              </a:ext>
            </a:extLst>
          </p:cNvPr>
          <p:cNvGrpSpPr/>
          <p:nvPr/>
        </p:nvGrpSpPr>
        <p:grpSpPr>
          <a:xfrm>
            <a:off x="1124607" y="488373"/>
            <a:ext cx="1166647" cy="1037787"/>
            <a:chOff x="1124607" y="488373"/>
            <a:chExt cx="1166647" cy="1037787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865E68D-126D-0E40-9C99-BA75F419085B}"/>
                </a:ext>
              </a:extLst>
            </p:cNvPr>
            <p:cNvSpPr/>
            <p:nvPr/>
          </p:nvSpPr>
          <p:spPr>
            <a:xfrm>
              <a:off x="1124607" y="782270"/>
              <a:ext cx="1166647" cy="7438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4CA4AF6-0BBC-7F40-95E7-0F4D1C262D6E}"/>
                </a:ext>
              </a:extLst>
            </p:cNvPr>
            <p:cNvSpPr/>
            <p:nvPr/>
          </p:nvSpPr>
          <p:spPr>
            <a:xfrm>
              <a:off x="1124607" y="977867"/>
              <a:ext cx="1166647" cy="33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5" name="同侧圆角矩形 34">
              <a:extLst>
                <a:ext uri="{FF2B5EF4-FFF2-40B4-BE49-F238E27FC236}">
                  <a16:creationId xmlns:a16="http://schemas.microsoft.com/office/drawing/2014/main" id="{D29F55F3-4552-3B42-BAC0-A50A70F9CA20}"/>
                </a:ext>
              </a:extLst>
            </p:cNvPr>
            <p:cNvSpPr/>
            <p:nvPr/>
          </p:nvSpPr>
          <p:spPr>
            <a:xfrm>
              <a:off x="1124607" y="488373"/>
              <a:ext cx="1166647" cy="293897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>
                  <a:solidFill>
                    <a:schemeClr val="tx1"/>
                  </a:solidFill>
                </a:rPr>
                <a:t>1</a:t>
              </a:r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EDA723A0-E8F6-8F49-A270-BDCB7F2DC591}"/>
              </a:ext>
            </a:extLst>
          </p:cNvPr>
          <p:cNvGrpSpPr/>
          <p:nvPr/>
        </p:nvGrpSpPr>
        <p:grpSpPr>
          <a:xfrm>
            <a:off x="8129751" y="3544837"/>
            <a:ext cx="3224924" cy="2982817"/>
            <a:chOff x="5512676" y="1531377"/>
            <a:chExt cx="3224924" cy="2982817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C7BEB725-A7F6-3348-9E85-2737F43C885C}"/>
                </a:ext>
              </a:extLst>
            </p:cNvPr>
            <p:cNvSpPr/>
            <p:nvPr/>
          </p:nvSpPr>
          <p:spPr>
            <a:xfrm>
              <a:off x="5512676" y="1930400"/>
              <a:ext cx="3224924" cy="25837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同侧圆角矩形 40">
              <a:extLst>
                <a:ext uri="{FF2B5EF4-FFF2-40B4-BE49-F238E27FC236}">
                  <a16:creationId xmlns:a16="http://schemas.microsoft.com/office/drawing/2014/main" id="{BB1AFAF2-4A35-0C41-BE86-3824E0212AED}"/>
                </a:ext>
              </a:extLst>
            </p:cNvPr>
            <p:cNvSpPr/>
            <p:nvPr/>
          </p:nvSpPr>
          <p:spPr>
            <a:xfrm>
              <a:off x="5512676" y="1531377"/>
              <a:ext cx="3224924" cy="399023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>
                  <a:solidFill>
                    <a:schemeClr val="tx1"/>
                  </a:solidFill>
                </a:rPr>
                <a:t>1</a:t>
              </a:r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AC558614-E7AC-064F-8E3A-2067B108C443}"/>
                </a:ext>
              </a:extLst>
            </p:cNvPr>
            <p:cNvGrpSpPr/>
            <p:nvPr/>
          </p:nvGrpSpPr>
          <p:grpSpPr>
            <a:xfrm>
              <a:off x="6096000" y="2351253"/>
              <a:ext cx="2075793" cy="1616470"/>
              <a:chOff x="1124607" y="488373"/>
              <a:chExt cx="1166647" cy="1037787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EAD1F1BA-B422-814D-99E5-BCBD79B51333}"/>
                  </a:ext>
                </a:extLst>
              </p:cNvPr>
              <p:cNvSpPr/>
              <p:nvPr/>
            </p:nvSpPr>
            <p:spPr>
              <a:xfrm>
                <a:off x="1124607" y="782270"/>
                <a:ext cx="1166647" cy="7438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E301775D-13FC-8448-AACF-C75EFB1E8CDB}"/>
                  </a:ext>
                </a:extLst>
              </p:cNvPr>
              <p:cNvSpPr/>
              <p:nvPr/>
            </p:nvSpPr>
            <p:spPr>
              <a:xfrm>
                <a:off x="1124607" y="977867"/>
                <a:ext cx="1166647" cy="33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45" name="同侧圆角矩形 44">
                <a:extLst>
                  <a:ext uri="{FF2B5EF4-FFF2-40B4-BE49-F238E27FC236}">
                    <a16:creationId xmlns:a16="http://schemas.microsoft.com/office/drawing/2014/main" id="{A5BED67C-26E9-294B-BEE6-7322BA040393}"/>
                  </a:ext>
                </a:extLst>
              </p:cNvPr>
              <p:cNvSpPr/>
              <p:nvPr/>
            </p:nvSpPr>
            <p:spPr>
              <a:xfrm>
                <a:off x="1124607" y="488373"/>
                <a:ext cx="1166647" cy="293897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en-US" altLang="zh-CN">
                    <a:solidFill>
                      <a:schemeClr val="tx1"/>
                    </a:solidFill>
                  </a:rPr>
                  <a:t>1</a:t>
                </a:r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36DAD7E6-F1EC-C940-B750-6F027B43BEE4}"/>
              </a:ext>
            </a:extLst>
          </p:cNvPr>
          <p:cNvGrpSpPr/>
          <p:nvPr/>
        </p:nvGrpSpPr>
        <p:grpSpPr>
          <a:xfrm>
            <a:off x="1460500" y="4971972"/>
            <a:ext cx="5810030" cy="571500"/>
            <a:chOff x="1003300" y="5349038"/>
            <a:chExt cx="5810030" cy="571500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B26C0D24-9010-B440-A120-D89CDFC4DB3F}"/>
                </a:ext>
              </a:extLst>
            </p:cNvPr>
            <p:cNvSpPr/>
            <p:nvPr/>
          </p:nvSpPr>
          <p:spPr>
            <a:xfrm>
              <a:off x="1003300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623C1A2-C364-0549-85F7-50E6D077F945}"/>
                </a:ext>
              </a:extLst>
            </p:cNvPr>
            <p:cNvSpPr/>
            <p:nvPr/>
          </p:nvSpPr>
          <p:spPr>
            <a:xfrm>
              <a:off x="1751661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1B523FCC-3B29-B54C-8CB9-E10CB7F67FC3}"/>
                </a:ext>
              </a:extLst>
            </p:cNvPr>
            <p:cNvSpPr/>
            <p:nvPr/>
          </p:nvSpPr>
          <p:spPr>
            <a:xfrm>
              <a:off x="2500022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D3C8AE3D-F91C-D14C-854C-3F0B065BACA9}"/>
                </a:ext>
              </a:extLst>
            </p:cNvPr>
            <p:cNvSpPr/>
            <p:nvPr/>
          </p:nvSpPr>
          <p:spPr>
            <a:xfrm>
              <a:off x="3248383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00057908-6398-FC40-BC66-56C79DCE5FE8}"/>
                </a:ext>
              </a:extLst>
            </p:cNvPr>
            <p:cNvSpPr/>
            <p:nvPr/>
          </p:nvSpPr>
          <p:spPr>
            <a:xfrm>
              <a:off x="3996744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D2FBEA37-4FD2-A84E-BE0C-83AA5DA4FC6D}"/>
                </a:ext>
              </a:extLst>
            </p:cNvPr>
            <p:cNvSpPr/>
            <p:nvPr/>
          </p:nvSpPr>
          <p:spPr>
            <a:xfrm>
              <a:off x="4745105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5E416F0C-B80D-8749-B12C-FFE9A71E842C}"/>
                </a:ext>
              </a:extLst>
            </p:cNvPr>
            <p:cNvSpPr/>
            <p:nvPr/>
          </p:nvSpPr>
          <p:spPr>
            <a:xfrm>
              <a:off x="5493466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45AAA79F-B157-1341-8932-BC6381783F6E}"/>
                </a:ext>
              </a:extLst>
            </p:cNvPr>
            <p:cNvSpPr/>
            <p:nvPr/>
          </p:nvSpPr>
          <p:spPr>
            <a:xfrm>
              <a:off x="6241830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969841CA-5990-9044-B827-83EA710BA34D}"/>
              </a:ext>
            </a:extLst>
          </p:cNvPr>
          <p:cNvGrpSpPr/>
          <p:nvPr/>
        </p:nvGrpSpPr>
        <p:grpSpPr>
          <a:xfrm>
            <a:off x="633649" y="5956154"/>
            <a:ext cx="2285048" cy="571500"/>
            <a:chOff x="633649" y="5956154"/>
            <a:chExt cx="2285048" cy="571500"/>
          </a:xfrm>
        </p:grpSpPr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90A9F064-AFF7-B842-9700-F89A2A44FED4}"/>
                </a:ext>
              </a:extLst>
            </p:cNvPr>
            <p:cNvSpPr/>
            <p:nvPr/>
          </p:nvSpPr>
          <p:spPr>
            <a:xfrm>
              <a:off x="633649" y="595615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4CE8C7C2-C9B8-7E4E-A57A-5B02E3B3C558}"/>
                </a:ext>
              </a:extLst>
            </p:cNvPr>
            <p:cNvSpPr/>
            <p:nvPr/>
          </p:nvSpPr>
          <p:spPr>
            <a:xfrm>
              <a:off x="1205149" y="595615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9CE2303-1034-754A-95FB-F22B3799BD5D}"/>
                </a:ext>
              </a:extLst>
            </p:cNvPr>
            <p:cNvSpPr/>
            <p:nvPr/>
          </p:nvSpPr>
          <p:spPr>
            <a:xfrm>
              <a:off x="1776173" y="595615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F408F86A-9E02-784A-A2A0-D0A533DCD746}"/>
                </a:ext>
              </a:extLst>
            </p:cNvPr>
            <p:cNvSpPr/>
            <p:nvPr/>
          </p:nvSpPr>
          <p:spPr>
            <a:xfrm>
              <a:off x="2347197" y="595615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071E5D28-466B-B641-A87D-C8A1220EF3B4}"/>
              </a:ext>
            </a:extLst>
          </p:cNvPr>
          <p:cNvGrpSpPr/>
          <p:nvPr/>
        </p:nvGrpSpPr>
        <p:grpSpPr>
          <a:xfrm>
            <a:off x="3823294" y="1470812"/>
            <a:ext cx="3045875" cy="899291"/>
            <a:chOff x="894411" y="5202844"/>
            <a:chExt cx="3045875" cy="899291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1B23A14A-94C1-5644-BE02-31A5B531CF81}"/>
                </a:ext>
              </a:extLst>
            </p:cNvPr>
            <p:cNvSpPr/>
            <p:nvPr/>
          </p:nvSpPr>
          <p:spPr>
            <a:xfrm>
              <a:off x="894411" y="5507260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A992DD66-6752-2946-B52F-D681BA6347A9}"/>
                </a:ext>
              </a:extLst>
            </p:cNvPr>
            <p:cNvSpPr/>
            <p:nvPr/>
          </p:nvSpPr>
          <p:spPr>
            <a:xfrm>
              <a:off x="1751661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D5111C8C-1041-804F-B47A-43FC960B7751}"/>
                </a:ext>
              </a:extLst>
            </p:cNvPr>
            <p:cNvSpPr/>
            <p:nvPr/>
          </p:nvSpPr>
          <p:spPr>
            <a:xfrm>
              <a:off x="2511536" y="5530635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8E1D4F50-BB84-0C42-A373-0923BE679283}"/>
                </a:ext>
              </a:extLst>
            </p:cNvPr>
            <p:cNvSpPr/>
            <p:nvPr/>
          </p:nvSpPr>
          <p:spPr>
            <a:xfrm>
              <a:off x="3368786" y="520284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曲线连接符 7">
            <a:extLst>
              <a:ext uri="{FF2B5EF4-FFF2-40B4-BE49-F238E27FC236}">
                <a16:creationId xmlns:a16="http://schemas.microsoft.com/office/drawing/2014/main" id="{FABA2021-1D3D-014D-82D0-DDCF857B522F}"/>
              </a:ext>
            </a:extLst>
          </p:cNvPr>
          <p:cNvCxnSpPr>
            <a:stCxn id="36" idx="3"/>
            <a:endCxn id="38" idx="1"/>
          </p:cNvCxnSpPr>
          <p:nvPr/>
        </p:nvCxnSpPr>
        <p:spPr>
          <a:xfrm flipV="1">
            <a:off x="4394794" y="1902756"/>
            <a:ext cx="285750" cy="158222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曲线连接符 9">
            <a:extLst>
              <a:ext uri="{FF2B5EF4-FFF2-40B4-BE49-F238E27FC236}">
                <a16:creationId xmlns:a16="http://schemas.microsoft.com/office/drawing/2014/main" id="{E1E07863-FC54-E747-AF55-FA2A37DC2CB5}"/>
              </a:ext>
            </a:extLst>
          </p:cNvPr>
          <p:cNvCxnSpPr>
            <a:stCxn id="38" idx="3"/>
            <a:endCxn id="40" idx="1"/>
          </p:cNvCxnSpPr>
          <p:nvPr/>
        </p:nvCxnSpPr>
        <p:spPr>
          <a:xfrm>
            <a:off x="5252044" y="1902756"/>
            <a:ext cx="188375" cy="181597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>
            <a:extLst>
              <a:ext uri="{FF2B5EF4-FFF2-40B4-BE49-F238E27FC236}">
                <a16:creationId xmlns:a16="http://schemas.microsoft.com/office/drawing/2014/main" id="{ADA6913A-1591-CC48-98ED-20B2074327B6}"/>
              </a:ext>
            </a:extLst>
          </p:cNvPr>
          <p:cNvCxnSpPr>
            <a:stCxn id="40" idx="3"/>
            <a:endCxn id="51" idx="1"/>
          </p:cNvCxnSpPr>
          <p:nvPr/>
        </p:nvCxnSpPr>
        <p:spPr>
          <a:xfrm flipV="1">
            <a:off x="6011919" y="1756562"/>
            <a:ext cx="285750" cy="327791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立方体 56">
            <a:extLst>
              <a:ext uri="{FF2B5EF4-FFF2-40B4-BE49-F238E27FC236}">
                <a16:creationId xmlns:a16="http://schemas.microsoft.com/office/drawing/2014/main" id="{B09114A6-0666-F449-9522-CBA4366D9EFE}"/>
              </a:ext>
            </a:extLst>
          </p:cNvPr>
          <p:cNvSpPr/>
          <p:nvPr/>
        </p:nvSpPr>
        <p:spPr>
          <a:xfrm>
            <a:off x="8184082" y="1123150"/>
            <a:ext cx="971550" cy="695323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8" name="立方体 57">
            <a:extLst>
              <a:ext uri="{FF2B5EF4-FFF2-40B4-BE49-F238E27FC236}">
                <a16:creationId xmlns:a16="http://schemas.microsoft.com/office/drawing/2014/main" id="{66FB47ED-FEBA-144A-927F-064087242A31}"/>
              </a:ext>
            </a:extLst>
          </p:cNvPr>
          <p:cNvSpPr/>
          <p:nvPr/>
        </p:nvSpPr>
        <p:spPr>
          <a:xfrm>
            <a:off x="8184082" y="599275"/>
            <a:ext cx="971550" cy="695323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5C7FE0EF-683F-F344-8353-51DCE4E9A65D}"/>
              </a:ext>
            </a:extLst>
          </p:cNvPr>
          <p:cNvGrpSpPr/>
          <p:nvPr/>
        </p:nvGrpSpPr>
        <p:grpSpPr>
          <a:xfrm>
            <a:off x="2465662" y="1051231"/>
            <a:ext cx="971550" cy="1738822"/>
            <a:chOff x="3667125" y="666750"/>
            <a:chExt cx="971550" cy="1738822"/>
          </a:xfrm>
        </p:grpSpPr>
        <p:sp>
          <p:nvSpPr>
            <p:cNvPr id="64" name="立方体 63">
              <a:extLst>
                <a:ext uri="{FF2B5EF4-FFF2-40B4-BE49-F238E27FC236}">
                  <a16:creationId xmlns:a16="http://schemas.microsoft.com/office/drawing/2014/main" id="{C7AE4644-A5C0-0D45-981A-BA9E929B8DCE}"/>
                </a:ext>
              </a:extLst>
            </p:cNvPr>
            <p:cNvSpPr/>
            <p:nvPr/>
          </p:nvSpPr>
          <p:spPr>
            <a:xfrm>
              <a:off x="3667125" y="1710249"/>
              <a:ext cx="971550" cy="695323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5" name="立方体 64">
              <a:extLst>
                <a:ext uri="{FF2B5EF4-FFF2-40B4-BE49-F238E27FC236}">
                  <a16:creationId xmlns:a16="http://schemas.microsoft.com/office/drawing/2014/main" id="{C933A430-C7A9-7146-AA12-D0B63BBF6E55}"/>
                </a:ext>
              </a:extLst>
            </p:cNvPr>
            <p:cNvSpPr/>
            <p:nvPr/>
          </p:nvSpPr>
          <p:spPr>
            <a:xfrm>
              <a:off x="3667125" y="1190627"/>
              <a:ext cx="971550" cy="695323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8" name="立方体 67">
              <a:extLst>
                <a:ext uri="{FF2B5EF4-FFF2-40B4-BE49-F238E27FC236}">
                  <a16:creationId xmlns:a16="http://schemas.microsoft.com/office/drawing/2014/main" id="{482AC91F-38ED-044B-AC12-C6604B939C8B}"/>
                </a:ext>
              </a:extLst>
            </p:cNvPr>
            <p:cNvSpPr/>
            <p:nvPr/>
          </p:nvSpPr>
          <p:spPr>
            <a:xfrm>
              <a:off x="3667125" y="666750"/>
              <a:ext cx="971550" cy="695323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椭圆 1">
            <a:extLst>
              <a:ext uri="{FF2B5EF4-FFF2-40B4-BE49-F238E27FC236}">
                <a16:creationId xmlns:a16="http://schemas.microsoft.com/office/drawing/2014/main" id="{068243EC-2964-1E42-BC87-8D2F2273C3A1}"/>
              </a:ext>
            </a:extLst>
          </p:cNvPr>
          <p:cNvSpPr/>
          <p:nvPr/>
        </p:nvSpPr>
        <p:spPr>
          <a:xfrm>
            <a:off x="5875283" y="3163614"/>
            <a:ext cx="823747" cy="823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95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DEB2EA7-86AD-C546-B3F3-FFD43A186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287" y="647700"/>
            <a:ext cx="5867400" cy="5562600"/>
          </a:xfrm>
          <a:prstGeom prst="rect">
            <a:avLst/>
          </a:prstGeom>
        </p:spPr>
      </p:pic>
      <p:pic>
        <p:nvPicPr>
          <p:cNvPr id="77" name="图片 76">
            <a:extLst>
              <a:ext uri="{FF2B5EF4-FFF2-40B4-BE49-F238E27FC236}">
                <a16:creationId xmlns:a16="http://schemas.microsoft.com/office/drawing/2014/main" id="{9B46D07A-F498-584B-B09A-68A84EC3F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531" y="131316"/>
            <a:ext cx="5851911" cy="753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007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4985D31-3924-3347-97A9-8B3C48DBA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368" y="-40640"/>
            <a:ext cx="5999408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0145581-17D0-D74E-A722-D0F326C37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0" y="184608"/>
            <a:ext cx="2255520" cy="99673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F5E3216-530D-2A44-8CDC-C7E22147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40" y="1306374"/>
            <a:ext cx="2293016" cy="89834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2E5D0B0-B997-294B-B43A-50C66A2FF8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96" y="2225040"/>
            <a:ext cx="2457061" cy="762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7CB7AFB-D714-7240-ABA9-CB5D6AF9C0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3457" y="156125"/>
            <a:ext cx="3887823" cy="89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06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27EF16F7-3515-A441-8C32-CEF5022174F7}"/>
              </a:ext>
            </a:extLst>
          </p:cNvPr>
          <p:cNvSpPr/>
          <p:nvPr/>
        </p:nvSpPr>
        <p:spPr>
          <a:xfrm>
            <a:off x="4048365" y="1479988"/>
            <a:ext cx="823747" cy="823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B2EF474-34A2-C448-BF65-442E757DD50F}"/>
              </a:ext>
            </a:extLst>
          </p:cNvPr>
          <p:cNvSpPr/>
          <p:nvPr/>
        </p:nvSpPr>
        <p:spPr>
          <a:xfrm>
            <a:off x="1875529" y="1547428"/>
            <a:ext cx="1193491" cy="34443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>
                <a:solidFill>
                  <a:schemeClr val="tx1"/>
                </a:solidFill>
              </a:rPr>
              <a:t>accept</a:t>
            </a:r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A6A7A88C-66C3-E045-9789-64703EED6D3F}"/>
              </a:ext>
            </a:extLst>
          </p:cNvPr>
          <p:cNvSpPr/>
          <p:nvPr/>
        </p:nvSpPr>
        <p:spPr>
          <a:xfrm>
            <a:off x="8862323" y="2314073"/>
            <a:ext cx="823747" cy="823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325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11451</TotalTime>
  <Words>6</Words>
  <Application>Microsoft Macintosh PowerPoint</Application>
  <PresentationFormat>宽屏</PresentationFormat>
  <Paragraphs>6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斌</dc:creator>
  <cp:lastModifiedBy>李 斌</cp:lastModifiedBy>
  <cp:revision>96</cp:revision>
  <dcterms:created xsi:type="dcterms:W3CDTF">2019-09-16T15:11:05Z</dcterms:created>
  <dcterms:modified xsi:type="dcterms:W3CDTF">2019-09-30T04:04:14Z</dcterms:modified>
</cp:coreProperties>
</file>

<file path=docProps/thumbnail.jpeg>
</file>